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0" r:id="rId2"/>
    <p:sldId id="257" r:id="rId3"/>
    <p:sldId id="295" r:id="rId4"/>
    <p:sldId id="294" r:id="rId5"/>
    <p:sldId id="296" r:id="rId6"/>
    <p:sldId id="297" r:id="rId7"/>
    <p:sldId id="302" r:id="rId8"/>
    <p:sldId id="299" r:id="rId9"/>
    <p:sldId id="283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than Bibby" initials="JB" lastIdx="1" clrIdx="0">
    <p:extLst>
      <p:ext uri="{19B8F6BF-5375-455C-9EA6-DF929625EA0E}">
        <p15:presenceInfo xmlns:p15="http://schemas.microsoft.com/office/powerpoint/2012/main" userId="50a8cd3bb984c4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Bibby" userId="50a8cd3bb984c4ff" providerId="LiveId" clId="{4E6C5DF2-9B49-4FDA-85FB-1742C3BC9817}"/>
    <pc:docChg chg="delSld modSld sldOrd">
      <pc:chgData name="Jonathan Bibby" userId="50a8cd3bb984c4ff" providerId="LiveId" clId="{4E6C5DF2-9B49-4FDA-85FB-1742C3BC9817}" dt="2020-02-05T10:34:03.573" v="3" actId="2696"/>
      <pc:docMkLst>
        <pc:docMk/>
      </pc:docMkLst>
      <pc:sldChg chg="del">
        <pc:chgData name="Jonathan Bibby" userId="50a8cd3bb984c4ff" providerId="LiveId" clId="{4E6C5DF2-9B49-4FDA-85FB-1742C3BC9817}" dt="2020-02-05T10:34:03.573" v="3" actId="2696"/>
        <pc:sldMkLst>
          <pc:docMk/>
          <pc:sldMk cId="1272058149" sldId="288"/>
        </pc:sldMkLst>
      </pc:sldChg>
      <pc:sldChg chg="ord">
        <pc:chgData name="Jonathan Bibby" userId="50a8cd3bb984c4ff" providerId="LiveId" clId="{4E6C5DF2-9B49-4FDA-85FB-1742C3BC9817}" dt="2020-02-05T10:33:46.431" v="2"/>
        <pc:sldMkLst>
          <pc:docMk/>
          <pc:sldMk cId="595079579" sldId="302"/>
        </pc:sldMkLst>
      </pc:sldChg>
      <pc:sldChg chg="del">
        <pc:chgData name="Jonathan Bibby" userId="50a8cd3bb984c4ff" providerId="LiveId" clId="{4E6C5DF2-9B49-4FDA-85FB-1742C3BC9817}" dt="2020-02-05T10:33:08.847" v="0" actId="2696"/>
        <pc:sldMkLst>
          <pc:docMk/>
          <pc:sldMk cId="302781323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320BF-0E8E-4FBE-BEE2-F3A789787D87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8C80E-4EDA-443F-99BE-FBA9179052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88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Hello my name is…. and</a:t>
            </a:r>
            <a:r>
              <a:rPr lang="en-GB" baseline="0" dirty="0"/>
              <a:t> my role at CACHE is the…… In this webinar we will look at the early years apprenticeship landscape. Let’s start with a brief overview and update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111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91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73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18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267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45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255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52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Just talk through slides and handover to Leo who will discuss the  End Point Assessment in</a:t>
            </a:r>
            <a:r>
              <a:rPr lang="en-GB" baseline="0" dirty="0"/>
              <a:t> more detail. Thank you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8C80E-4EDA-443F-99BE-FBA9179052B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412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2A13-CEC6-41C0-9E40-9CC6F4E9520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8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76760" cy="686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3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3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7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9822-3CBD-0642-8532-223CB04E5F93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1865-E771-444B-A523-048CE94D9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9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0" y="0"/>
            <a:ext cx="12174059" cy="686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6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7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02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09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78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C602-7108-446B-9B48-61C137CBF8D1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E420C-CC98-4254-B2A6-CE1957139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04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pa@ncfe.org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>
            <a:spLocks/>
          </p:cNvSpPr>
          <p:nvPr/>
        </p:nvSpPr>
        <p:spPr>
          <a:xfrm>
            <a:off x="327210" y="5237824"/>
            <a:ext cx="11160000" cy="7173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42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724" y="1165488"/>
            <a:ext cx="10224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in touch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06724" y="2931707"/>
            <a:ext cx="7349446" cy="18835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  <a:hlinkClick r:id="rId3"/>
              </a:rPr>
              <a:t>epa@ncfe.org.uk</a:t>
            </a:r>
            <a:endParaRPr lang="en-US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0191 240 8950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871" y="2144442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09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156" y="1191022"/>
            <a:ext cx="901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27252" y="1848212"/>
            <a:ext cx="7660342" cy="3920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/>
            <a:endParaRPr lang="en-US" sz="2800" i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We believe that humans have unlimited potential to make the world a better place. We believe that learning is the key to unlocking this potential and enabling people to have the most fulfilling life that they can.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4000" i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We also believe that everybody has the right to access high quality learning, throughout their life.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4000" i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We’re inspired by our core purpose, which is; ‘to promote and advance learning’.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4000" i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55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3156" y="1690364"/>
            <a:ext cx="10172192" cy="40845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Learner first always – Apprenticeship Centric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Integrity / Values – long term profitable relationships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World Class Customer Service –  meaningful SLA’s &amp; KPI’S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Flexible, when we can be – Client Relationship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Customer Support Programme to improve experience and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Truly independent and objective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Directly employed sector/occupational specialists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Platform to manage, track and report on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156" y="1191022"/>
            <a:ext cx="901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</a:t>
            </a:r>
          </a:p>
        </p:txBody>
      </p:sp>
    </p:spTree>
    <p:extLst>
      <p:ext uri="{BB962C8B-B14F-4D97-AF65-F5344CB8AC3E}">
        <p14:creationId xmlns:p14="http://schemas.microsoft.com/office/powerpoint/2010/main" val="169864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772" y="1143313"/>
            <a:ext cx="901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EPA offer – Health &amp; Care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8771" y="1881113"/>
            <a:ext cx="11193153" cy="3119511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Adult Care Worker  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Lead Adult Care Worker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Healthcare Support Worker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Senior Health Care Support Worker 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Healthcare Assistant Practitioner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Nursing Associate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Dental Nurse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Dental Practice Manager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24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771" y="1143313"/>
            <a:ext cx="1003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EPA offer – Childcare &amp; Education &amp; Social Care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8772" y="1807222"/>
            <a:ext cx="7729258" cy="5187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Teaching Assistant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Children, Young People &amp; Families Practitioner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Children, Young People &amp; Families Manager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Early Years Educator</a:t>
            </a:r>
          </a:p>
        </p:txBody>
      </p:sp>
    </p:spTree>
    <p:extLst>
      <p:ext uri="{BB962C8B-B14F-4D97-AF65-F5344CB8AC3E}">
        <p14:creationId xmlns:p14="http://schemas.microsoft.com/office/powerpoint/2010/main" val="360299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772" y="1143313"/>
            <a:ext cx="901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EPA offer – Business &amp; Management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6263" y="1881113"/>
            <a:ext cx="9501068" cy="43268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Customer Service Practitioner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Customer Service Specialist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Business Administrator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Team Leader / Supervisor 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Operations / Departmental Manager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Associate Project Manager</a:t>
            </a:r>
          </a:p>
          <a:p>
            <a:pPr fontAlgn="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C00000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7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267674" y="1584176"/>
            <a:ext cx="11069110" cy="29256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Standard specific guidance documents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Covering guidance on completing the EPA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Grading information for each assessment type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Templates for apprentice portfolios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Mapping of relevant qualifications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674" y="1173294"/>
            <a:ext cx="901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E104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Guidance Documents</a:t>
            </a:r>
          </a:p>
        </p:txBody>
      </p:sp>
    </p:spTree>
    <p:extLst>
      <p:ext uri="{BB962C8B-B14F-4D97-AF65-F5344CB8AC3E}">
        <p14:creationId xmlns:p14="http://schemas.microsoft.com/office/powerpoint/2010/main" val="59507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91740"/>
            <a:ext cx="11725275" cy="666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9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20109" y="382012"/>
            <a:ext cx="5040085" cy="1410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dirty="0">
                <a:latin typeface="Karbon Medium" panose="00000600000000000000" pitchFamily="2" charset="0"/>
                <a:cs typeface="Arial" panose="020B0604020202020204" pitchFamily="34" charset="0"/>
              </a:rPr>
              <a:t>Key processes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20106" y="2029969"/>
            <a:ext cx="7349446" cy="4084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latin typeface="Karbon Regular" panose="00000500000000000000" pitchFamily="2" charset="0"/>
              <a:ea typeface="Arial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530" y="1803145"/>
            <a:ext cx="8309316" cy="46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70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Widescreen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Karbon Medium</vt:lpstr>
      <vt:lpstr>Karbon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Sapsford</dc:creator>
  <cp:lastModifiedBy>Jonathan Bibby</cp:lastModifiedBy>
  <cp:revision>65</cp:revision>
  <dcterms:created xsi:type="dcterms:W3CDTF">2019-09-12T14:18:02Z</dcterms:created>
  <dcterms:modified xsi:type="dcterms:W3CDTF">2020-02-05T10:34:13Z</dcterms:modified>
</cp:coreProperties>
</file>